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2A2A061-71C6-4F4E-A990-5A77B6371B6C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E3E079A-A3DA-4AF3-B940-2543E845E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A061-71C6-4F4E-A990-5A77B6371B6C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079A-A3DA-4AF3-B940-2543E845E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A061-71C6-4F4E-A990-5A77B6371B6C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079A-A3DA-4AF3-B940-2543E845E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2A2A061-71C6-4F4E-A990-5A77B6371B6C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079A-A3DA-4AF3-B940-2543E845E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2A2A061-71C6-4F4E-A990-5A77B6371B6C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E3E079A-A3DA-4AF3-B940-2543E845E31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2A2A061-71C6-4F4E-A990-5A77B6371B6C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E3E079A-A3DA-4AF3-B940-2543E845E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2A2A061-71C6-4F4E-A990-5A77B6371B6C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E3E079A-A3DA-4AF3-B940-2543E845E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A061-71C6-4F4E-A990-5A77B6371B6C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079A-A3DA-4AF3-B940-2543E845E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2A2A061-71C6-4F4E-A990-5A77B6371B6C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E3E079A-A3DA-4AF3-B940-2543E845E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2A2A061-71C6-4F4E-A990-5A77B6371B6C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E3E079A-A3DA-4AF3-B940-2543E845E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2A2A061-71C6-4F4E-A990-5A77B6371B6C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E3E079A-A3DA-4AF3-B940-2543E845E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2A2A061-71C6-4F4E-A990-5A77B6371B6C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E3E079A-A3DA-4AF3-B940-2543E845E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Choosing a Just Right Book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Because if you don’t read, how will you know what to read?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Things to Consider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Length</a:t>
            </a:r>
          </a:p>
          <a:p>
            <a:r>
              <a:rPr lang="en-US" sz="3200" dirty="0" smtClean="0"/>
              <a:t>Topic/genre</a:t>
            </a:r>
          </a:p>
          <a:p>
            <a:r>
              <a:rPr lang="en-US" sz="3200" dirty="0" smtClean="0"/>
              <a:t>Vocabulary</a:t>
            </a:r>
          </a:p>
          <a:p>
            <a:r>
              <a:rPr lang="en-US" sz="3200" dirty="0" smtClean="0"/>
              <a:t>If you can read smoothly</a:t>
            </a:r>
          </a:p>
          <a:p>
            <a:r>
              <a:rPr lang="en-US" sz="3200" dirty="0" smtClean="0"/>
              <a:t>How long it takes to read a page</a:t>
            </a:r>
          </a:p>
          <a:p>
            <a:r>
              <a:rPr lang="en-US" sz="3200" dirty="0" smtClean="0"/>
              <a:t>How much it makes you think</a:t>
            </a:r>
          </a:p>
          <a:p>
            <a:r>
              <a:rPr lang="en-US" sz="3200" dirty="0" smtClean="0"/>
              <a:t>If you like the writing still</a:t>
            </a:r>
          </a:p>
          <a:p>
            <a:r>
              <a:rPr lang="en-US" sz="3200" dirty="0" smtClean="0"/>
              <a:t>If you find the ideas interesting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Like Riding a Bike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Not going to do serious mountain biking when you first start</a:t>
            </a:r>
          </a:p>
          <a:p>
            <a:r>
              <a:rPr lang="en-US" sz="3600" dirty="0" smtClean="0"/>
              <a:t>Not going to get anything about only riding downhill</a:t>
            </a:r>
          </a:p>
          <a:p>
            <a:r>
              <a:rPr lang="en-US" sz="3600" dirty="0" smtClean="0"/>
              <a:t>Need to practice to increase stamina, speed, and abilities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Too Easy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You don’t need to think to understand</a:t>
            </a:r>
          </a:p>
          <a:p>
            <a:r>
              <a:rPr lang="en-US" sz="2800" dirty="0" smtClean="0"/>
              <a:t>You know all of the vocabulary</a:t>
            </a:r>
          </a:p>
          <a:p>
            <a:r>
              <a:rPr lang="en-US" sz="2800" dirty="0" smtClean="0"/>
              <a:t>You can read a page quickly</a:t>
            </a:r>
          </a:p>
          <a:p>
            <a:pPr lvl="1"/>
            <a:r>
              <a:rPr lang="en-US" sz="2400" dirty="0" smtClean="0"/>
              <a:t>More than 1 page per minute</a:t>
            </a:r>
          </a:p>
          <a:p>
            <a:r>
              <a:rPr lang="en-US" sz="3200" dirty="0" smtClean="0"/>
              <a:t>You can skim paragraphs/pages and still understand</a:t>
            </a:r>
          </a:p>
          <a:p>
            <a:r>
              <a:rPr lang="en-US" sz="3200" dirty="0" smtClean="0"/>
              <a:t>You are already familiar with the content</a:t>
            </a:r>
          </a:p>
          <a:p>
            <a:r>
              <a:rPr lang="en-US" sz="3200" dirty="0" smtClean="0"/>
              <a:t>It seems really easy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Too Hard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You have to think hard to understand</a:t>
            </a:r>
          </a:p>
          <a:p>
            <a:r>
              <a:rPr lang="en-US" sz="3200" dirty="0" smtClean="0"/>
              <a:t>You don’t know 5+ words on a page</a:t>
            </a:r>
          </a:p>
          <a:p>
            <a:r>
              <a:rPr lang="en-US" sz="3200" dirty="0" smtClean="0"/>
              <a:t>You read very slowly</a:t>
            </a:r>
          </a:p>
          <a:p>
            <a:pPr lvl="1"/>
            <a:r>
              <a:rPr lang="en-US" sz="2800" dirty="0" smtClean="0"/>
              <a:t>More than 2 – 3 minutes per page</a:t>
            </a:r>
          </a:p>
          <a:p>
            <a:r>
              <a:rPr lang="en-US" sz="3200" dirty="0" smtClean="0"/>
              <a:t>You have to re-read paragraphs/pages to understand</a:t>
            </a:r>
          </a:p>
          <a:p>
            <a:r>
              <a:rPr lang="en-US" sz="3200" dirty="0" smtClean="0"/>
              <a:t>The ideas confuse you</a:t>
            </a:r>
          </a:p>
          <a:p>
            <a:r>
              <a:rPr lang="en-US" sz="3200" dirty="0" smtClean="0"/>
              <a:t>It feels too hard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Just Right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97519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book makes you think a little</a:t>
            </a:r>
          </a:p>
          <a:p>
            <a:r>
              <a:rPr lang="en-US" dirty="0" smtClean="0"/>
              <a:t>You know most of the words on a page</a:t>
            </a:r>
          </a:p>
          <a:p>
            <a:pPr lvl="1"/>
            <a:r>
              <a:rPr lang="en-US" dirty="0" smtClean="0"/>
              <a:t>Some might be new, but only 1 – 3 per page</a:t>
            </a:r>
          </a:p>
          <a:p>
            <a:r>
              <a:rPr lang="en-US" dirty="0" smtClean="0"/>
              <a:t>You can read 1 – 2 pages in a minute</a:t>
            </a:r>
          </a:p>
          <a:p>
            <a:r>
              <a:rPr lang="en-US" dirty="0" smtClean="0"/>
              <a:t>You can get through a page without re-reading</a:t>
            </a:r>
          </a:p>
          <a:p>
            <a:r>
              <a:rPr lang="en-US" dirty="0" smtClean="0"/>
              <a:t>You can’t/don’t want to skim paragraphs/pages</a:t>
            </a:r>
          </a:p>
          <a:p>
            <a:r>
              <a:rPr lang="en-US" dirty="0" smtClean="0"/>
              <a:t>The books provides you with some new content/ideas</a:t>
            </a:r>
          </a:p>
          <a:p>
            <a:r>
              <a:rPr lang="en-US" dirty="0" smtClean="0"/>
              <a:t>You feel confident in your pace and understanding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</TotalTime>
  <Words>251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Choosing a Just Right Book</vt:lpstr>
      <vt:lpstr>Things to Consider</vt:lpstr>
      <vt:lpstr>Like Riding a Bike</vt:lpstr>
      <vt:lpstr>Too Easy</vt:lpstr>
      <vt:lpstr>Too Hard</vt:lpstr>
      <vt:lpstr>Just Right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Choosing a Just Right Book</dc:title>
  <dc:creator>kmcpherson</dc:creator>
  <cp:lastModifiedBy>kandrusiak</cp:lastModifiedBy>
  <cp:revision>2</cp:revision>
  <dcterms:created xsi:type="dcterms:W3CDTF">2016-09-09T11:00:20Z</dcterms:created>
  <dcterms:modified xsi:type="dcterms:W3CDTF">2016-09-13T14:20:59Z</dcterms:modified>
</cp:coreProperties>
</file>